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1" r:id="rId22"/>
    <p:sldId id="278" r:id="rId23"/>
    <p:sldId id="280" r:id="rId24"/>
    <p:sldId id="286" r:id="rId25"/>
    <p:sldId id="281" r:id="rId26"/>
    <p:sldId id="279" r:id="rId27"/>
    <p:sldId id="287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CCCC"/>
    <a:srgbClr val="66CCFF"/>
    <a:srgbClr val="CC6600"/>
    <a:srgbClr val="339933"/>
    <a:srgbClr val="00FF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20" d="100"/>
          <a:sy n="120" d="100"/>
        </p:scale>
        <p:origin x="-13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13167"/>
            <a:ext cx="2844111" cy="410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54649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указов Президента Российской Федерации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в Аксайском районе </a:t>
            </a:r>
            <a:b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2016 года</a:t>
            </a:r>
            <a:endParaRPr lang="ru-RU" sz="24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SC_7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92759"/>
            <a:ext cx="2642313" cy="1696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4" name="Picture 10" descr="DSC_6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6" y="2268916"/>
            <a:ext cx="2530267" cy="174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6" name="Picture 12" descr="DSC_6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68916"/>
            <a:ext cx="2626401" cy="174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4" name="Picture 4" descr="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8" y="4192759"/>
            <a:ext cx="2541725" cy="1696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22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жилых домов с начала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indent="274320"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выполненных работ по виду деятельности «строительство» составил 4476,9  млн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на 62,7% выше аналогичного периода 2015 года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 жилья  в  январе-сентябре  2016 года  составил  72,2  тыс. кв. м,  что  на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30,5%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 чем  в  январе-сентябре  2015 года.  За период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за счет индивидуальных застройщиков введено 47,2 тыс. </a:t>
            </a:r>
            <a:r>
              <a:rPr lang="ru-RU" sz="1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Приостановлен­ное жилищное строи­тельство на территории района отсутствует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42" y="4242292"/>
            <a:ext cx="206513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07597"/>
            <a:ext cx="2160240" cy="1437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2823"/>
            <a:ext cx="2376264" cy="1457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прибыльных организаций за период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 прибыльных организаций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года составила 1498,9 млн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5665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результаты деятельности крупных и средних организаций (сальдо прибылей и убытков)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сальдо прибылей и убытков крупных и средних организаций составило 1018,9 млн. рублей.</a:t>
            </a:r>
          </a:p>
          <a:p>
            <a:pPr indent="0" algn="just">
              <a:buNone/>
            </a:pPr>
            <a:endParaRPr lang="ru-RU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оборота рознич­ной торговли за период с начала года,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оборота рознич­ной торговли за период с начала года составил 37,3 млрд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Индекс физического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- 99,5 %.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92" y="2780927"/>
            <a:ext cx="2540747" cy="1467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2095647" cy="156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448272" cy="1536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25144"/>
            <a:ext cx="2304256" cy="145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47832"/>
            <a:ext cx="2247785" cy="153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3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общественного питания за период с начала года,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общественного питания за период с начала года составил 1103,6 млн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- 102,0 %.</a:t>
            </a:r>
          </a:p>
          <a:p>
            <a:pPr algn="just"/>
            <a:endPara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56945"/>
            <a:ext cx="2344073" cy="1618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9"/>
            <a:ext cx="2808312" cy="1636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9" y="2723341"/>
            <a:ext cx="2633497" cy="1752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0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320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 населению в сопостави­мых ценах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 населению по крупным и средним предприятиям за девять месяцев 2016 составил 843,7 млн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117,5 % к уровню аналогичного периода 2015 года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7" y="2862180"/>
            <a:ext cx="1937773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70217"/>
            <a:ext cx="2016223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197125"/>
            <a:ext cx="1937773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1168"/>
            <a:ext cx="2016222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52159"/>
            <a:ext cx="1935938" cy="1360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34760"/>
            <a:ext cx="1935938" cy="1213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843930"/>
            <a:ext cx="201622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97125"/>
            <a:ext cx="2016225" cy="120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потребительских тарифов на жилищно-коммунальные услуги,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 indent="274320"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Индексы изменения размера вносимой гражданами  платы за коммунальные услуги  и  индексы максимального изменения вносимой платы за коммунальные услуги по потребителю (гражданину) с наиболее невыгодным  (с точки зрения прироста платы за коммунальные услуги) набором коммунальных услуг  (степенью благоустройства) по поселениям Аксайского района 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2016 года,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аналогичным периодом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превышали предельных (максимальных) индексов, установленные распоряжением Губернатора Ростовской области от 13.11.2015 № 49 «Об утверждении предельных (максимальных) индексов изменения размера вносимой гражданами платы за коммунальные услуги в муниципальных образованиях Ростовской области на 2016 год».</a:t>
            </a:r>
          </a:p>
        </p:txBody>
      </p:sp>
      <p:pic>
        <p:nvPicPr>
          <p:cNvPr id="4" name="Picture 4" descr="C:\Documents and Settings\fedulosv\Рабочий стол\Новая папка\79050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3075"/>
            <a:ext cx="2304256" cy="1679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KH\Desktop\DSCN2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13051"/>
            <a:ext cx="2376264" cy="1679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43544"/>
            <a:ext cx="2304256" cy="1649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6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консолидиро­ванного бюджета Аксайского района на муници­пальную программу поддержки малого и среднего предпринима­тельства за отчетный пе­риод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пе­риоде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месяцев 2016 года) средства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консолидиро­ванного бюджета Аксайского района в размере 200,0 тыс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реализацию мероприятий  муници­пальной программы поддержки малого и среднего предпринима­тельства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4320" algn="just"/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53978"/>
            <a:ext cx="235826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62094"/>
            <a:ext cx="2376264" cy="169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8795"/>
            <a:ext cx="2799730" cy="1673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чис­ленность работников на предприятиях малого и среднего бизнеса (оценка)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чис­ленность работников на предприятиях малого и среднего бизнеса составляет 11306 человек, что на 10,3% выше уровня 9 месяцев 2015 года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04594"/>
            <a:ext cx="2957314" cy="1928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7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 консо­лидированного бюджета Аксайского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(за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 консо­лидированного бюджета Аксайского района составил 2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066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783,6 тыс.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7 мая 2012 № 596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 долгосрочной  государственной  экономической  политике»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39552" y="1700809"/>
            <a:ext cx="8075240" cy="864096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безработ­ных граждан, зарегист­рированных в органах службы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Аксайского района. 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2348880"/>
            <a:ext cx="8147248" cy="3213957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01.10.2016 года  на учете в Службе занятости состояли  граждане, имеющие статус безработного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ищущие работу, в количестве  323 человек, что на 0,6 % выше уровня 9 месяцев 2015 года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месяцев 2016 года численность граждан, обратившихся за содействием в поиске подходящей работы, составила 3135 человек  или 137,3 % от уровня 9 месяцев 2015 года. 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Из общей численности обратившихся:</a:t>
            </a:r>
          </a:p>
          <a:p>
            <a:pPr lvl="0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незанятые граждане составляют 82,2 % 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месяцев 2015 года — 84,4 %);</a:t>
            </a:r>
          </a:p>
          <a:p>
            <a:pPr lvl="0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занятые граждане составляют    17,8 % 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месяцев 2015 года — 15,6 %);</a:t>
            </a:r>
          </a:p>
          <a:p>
            <a:pPr lvl="0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женщины, имеющие несовершеннолетних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500 человек  (9 месяцев 2015 года — 233 человека);</a:t>
            </a:r>
          </a:p>
          <a:p>
            <a:pPr lvl="0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- 55 человек (9 месяцев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года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человек).</a:t>
            </a:r>
          </a:p>
        </p:txBody>
      </p:sp>
    </p:spTree>
    <p:extLst>
      <p:ext uri="{BB962C8B-B14F-4D97-AF65-F5344CB8AC3E}">
        <p14:creationId xmlns:p14="http://schemas.microsoft.com/office/powerpoint/2010/main" val="27258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Аксайского района за 9 месяцев 2016 года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снижения налоговых и неналого­вых доходов консолиди­рованного бюджета Аксайского района составил </a:t>
            </a:r>
            <a:r>
              <a:rPr lang="ru-RU" sz="20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89,0</a:t>
            </a:r>
            <a:r>
              <a:rPr lang="ru-RU" sz="200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%: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темп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по налоговым доходам - 92,5%; 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налогу на имущество физических лиц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- 20,5%.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30243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7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поступление налоговых и неналоговых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(млн.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аналогичным периодом  2015 года: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5" y="1935163"/>
            <a:ext cx="560675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69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кон­солидированного бюд­жета Аксайского района, всего (за отчет­ный период)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кон­солидированного бюд­жета Аксайского района составили 607 555,0 тыс. рублей.</a:t>
            </a:r>
          </a:p>
          <a:p>
            <a:pPr indent="274320"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по налогу на доходы физических лиц 328 973,7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6330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 из областного бюджета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отчетный период), всего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из областного бюджета составили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382,7 тыс. рублей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из областного бюджета в консолидированный бюджет Аксайского района составили 192 733,7 тыс. рублей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областного бюджета в консолидированный бюджет Аксайского района составили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1 046 425,6 тыс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7384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консо­лидированного бюджета Аксайского района (за отчетный период), всего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консолидированного бюджета Аксайского района составил 2 065 192,0 тыс. рублей, в том числе: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оплату труда с начислениями – 139 651,4 тыс. рублей;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увеличение стоимости основных средств – 175 008,4 тыс. рублей;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материальные затраты – 6 194,9 тыс. рублей.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26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Дефицит/профицит кон­солидированного бюд­жета Аксайского района (за отчетный период)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кон­солидированного бюд­жета Аксайского района составил  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+ 1591,6 тыс. рублей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20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просроченной кредиторской задолжен­ности бюджетных учре­ждений (за отчетный пе­риод),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оплате труда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начис­лениями – 0,00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оплате жилищно-коммунальных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– 0,00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82359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</a:p>
        </p:txBody>
      </p:sp>
    </p:spTree>
    <p:extLst>
      <p:ext uri="{BB962C8B-B14F-4D97-AF65-F5344CB8AC3E}">
        <p14:creationId xmlns:p14="http://schemas.microsoft.com/office/powerpoint/2010/main" val="38134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бюджета Аксайского района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бюджета Аксайского района по состоянию на 01.10.2016 г. составил 93 214,3 тыс. рублей.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1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Межнациональное согласие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(Указ Президента № 602)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407" y="1124744"/>
            <a:ext cx="8229600" cy="519985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коллегии Администрации Аксайского района от 29.04.2016 г. № 42 утвержден комплексный план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гармонизации межэтнических отношений, профилактике национального экстремизма и формированию культуры межнационального общения в Аксайском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Проведено 2 заседания совета по межнациональным отношениям при Администрации Аксайского района 17.06.2016 г. и 04.11.2016 г.</a:t>
            </a: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4189"/>
            <a:ext cx="1974847" cy="1239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99" y="2914579"/>
            <a:ext cx="2069808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14579"/>
            <a:ext cx="2039863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92" y="4314410"/>
            <a:ext cx="2736303" cy="167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" y="4314410"/>
            <a:ext cx="2448272" cy="167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5" y="4314410"/>
            <a:ext cx="2513856" cy="167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36" y="2914579"/>
            <a:ext cx="2070296" cy="123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7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государственного управления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(Указ Президента № 602)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9945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реализации мероприятий по достижению в Ростовской области значения показателя, установленного подпунктом «в» пункта 1 Указа Президента Российской Федерации от 07 мая 2012 года № 601 «Об основных направлениях совершенствования системы государственного управления» проведены следующие мероприятия: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Постановлением Администрации Аксайского района от 09 февраля 2016 года № 47 утвержден план реализации мероприятий («дорожной карты») по достижению в Аксайском районе значения показателя установленного подпунктов «в»  пункта 1 Указа Президента Российской Федерации от 07 мая 2012 года № 601 «Об основных направлениях совершенствования системы государственного управления»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Администрацией Аксайского района, администрациями сельских поселений размещены информационные материалы о возможности получении наиболее востребованных услуг в электронном виде с использованием портала государственных и муниципальных услуг на информационных стендах в администрациях сельских поселений, на остановочных комплексах, магазинах, в общественном транспорте (в автобусах).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Общественно-политической газете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района «Победа» периодически публикуется информация 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возможностях получения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электронном виде.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официальном сайте  Администрации Аксайского района, размещен раздел </a:t>
            </a:r>
            <a:r>
              <a:rPr lang="ru-RU" sz="4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который информирует граждан о преимуществах получения государственных и муниципальных услуг в электронной форме.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целях улучшения качества перевода услуг в электронную форму на Едином портале государственных и муниципальных услуг, сотрудниками Администрации Аксайского района и поселений Аксайского района проводится работа по наполнению и актуализации реестра государственных услуг и соответственно портала государственных услуг.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Постановлением Администрации Аксайского района от 04.02.2013 № 78 создана и действует комиссия по повышению качества и доступности предоставления муниципальных услуг и организации межведомственного взаимодействия в Аксайском районе. За период действия комиссии проведено 14 заседаний.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1986905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56050"/>
            <a:ext cx="247248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23224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6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Уровень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регистрируе­мой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безработицы в Аксайском районе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на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01.10.2016 г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0,79%, при  среднеобластном показателе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- 0,92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(-0,13%).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ggs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50373"/>
            <a:ext cx="2338722" cy="155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SC_4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8216"/>
            <a:ext cx="2401622" cy="159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SC_4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59771"/>
            <a:ext cx="2350739" cy="1557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SC_4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99773"/>
            <a:ext cx="2366734" cy="156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SC_1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37719"/>
            <a:ext cx="2328650" cy="1542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указов Президента Российской Федерации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в Аксайском районе </a:t>
            </a:r>
            <a:b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2016 года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847079" cy="41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0" y="2211563"/>
            <a:ext cx="2542827" cy="168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81504"/>
            <a:ext cx="2425902" cy="171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0" y="4108987"/>
            <a:ext cx="2542827" cy="1696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08987"/>
            <a:ext cx="2425902" cy="176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86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indent="457200"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заработной плате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по заработной плате по  предприятиям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Аксайского района отсутствует. </a:t>
            </a:r>
            <a:endParaRPr lang="ru-RU" sz="2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начисленная   за­работная   плата 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Аксайскому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за­работная плата по району по полному кругу предприятий  по состоянию на 1 августа 2016 года составила 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25710,1 рубля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107,4% к уровню 8 месяцев 2015 года. 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состоянию на 1 октября 2016 года среднемесячная начисленная за­работная плата по крупным и средним предприятиям  составила  29150,2 рубля или 106,1% к уровню 9 месяцев 2015 года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зара­ботная плата по крупным и средним предприятиям: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обрабатывающих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отраслей за 9 месяцев 2016 года составила 35269,1 рубля или 105 % к уровню 9 месяцев 2015 года;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 производстве и распределении электроэнергии, газа и воды – 24610,0 рублей или 104,7% к аналогичному периоду 2015 года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зара­ботная плата по крупным и средним предприятиям сельского хозяйства составила 21626,3 рубля или 113,6% к уровню 9 месяцев 2015 года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зара­ботная плата работников составила:</a:t>
            </a: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– 19933,29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 или 102,4% к уровню 9 месяцев 2015 года; 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здравоохранении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20723,9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 или 107,0 % к уровню 9  месяцев 2015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культуре – 17080,8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 или 109,0% к уровню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2015 года.</a:t>
            </a:r>
          </a:p>
        </p:txBody>
      </p:sp>
    </p:spTree>
    <p:extLst>
      <p:ext uri="{BB962C8B-B14F-4D97-AF65-F5344CB8AC3E}">
        <p14:creationId xmlns:p14="http://schemas.microsoft.com/office/powerpoint/2010/main" val="4168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субсидий населе­нию на оплату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жи­лищно-коммунальных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 социальной поддержки на оплату жилищно-коммунальных услуг перечислено  за 9 месяцев 2016 года   200,3 млн. рублей.  Компенсацию расходов на оплату ЖКУ получают 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13306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 Жилищные субсидии предоставлены 2195 семьям, выплачено  28282,5 тыс. рублей.   Средний размер субсидии на 01.10.2016 года составил 1480,06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 </a:t>
            </a:r>
          </a:p>
          <a:p>
            <a:pPr algn="just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назад: 2344 семьи, средний размер субсидии 1399,6 тыс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всего на эти цели в 2015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направлено 29399,7 тыс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57" y="3861048"/>
            <a:ext cx="2448272" cy="1817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9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7200"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Отгружено товаров соб­ственного производства, выполнено работ и услуг собственными силами  по крупным и средним предприятиям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274320"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2016 года в Аксайском районе крупными и средними предприятиями отгружено товаров собственного производства, выполнено работ и услуг собственными силами (в фактических ценах без НДС) на сумму 18047,76 млн. рублей, против 14218,8  млн. рублей за этот же период 2015 года. Темп роста в действующих ценах – 126,9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indent="274320" algn="just"/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65159"/>
            <a:ext cx="2076997" cy="1376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66" y="3562517"/>
            <a:ext cx="2039050" cy="1350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62517"/>
            <a:ext cx="2232247" cy="137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по крупным и средним предприятиям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по крупным и средним предприятиям составил 115,8 % (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2015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году). </a:t>
            </a:r>
          </a:p>
          <a:p>
            <a:pPr indent="274320"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 (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2014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году) – 108,5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403806" cy="159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61401"/>
            <a:ext cx="2403807" cy="159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61401"/>
            <a:ext cx="2397382" cy="1588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сельскохозяйственной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274320" algn="just"/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девять месяцев  2016 года во всех категориях хозяйств производство мяса составило 17487 ц. или 125,5% к аналогичному периоду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- 53891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ц. или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95,4%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9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месяцам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года;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яиц - 179,2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шт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что на 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2,7%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уровня 2015 года.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441848" cy="1617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62759"/>
            <a:ext cx="2505704" cy="166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66741"/>
            <a:ext cx="2448272" cy="1621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799</TotalTime>
  <Words>1648</Words>
  <Application>Microsoft Office PowerPoint</Application>
  <PresentationFormat>Экран (4:3)</PresentationFormat>
  <Paragraphs>96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МОНИТОРИНГ  исполнения указов Президента Российской Федерации  от 7 мая 2012 года в Аксайском районе  за 9 месяцев 2016 года</vt:lpstr>
      <vt:lpstr>Указ Президента Российской Федерации от 7 мая 2012 № 596  «О  долгосрочной  государственной  экономической  политике»</vt:lpstr>
      <vt:lpstr>Уровень регистрируе­мой безработицы в Аксайском районе </vt:lpstr>
      <vt:lpstr>Просроченная задолженность по заработной плате на предприятиях Аксайского района</vt:lpstr>
      <vt:lpstr>Среднемесячная   начисленная   за­работная   плата    по Аксайскому району</vt:lpstr>
      <vt:lpstr>Объем субсидий населе­нию на оплату  жи­лищно-коммунальных услуг</vt:lpstr>
      <vt:lpstr>Отгружено товаров соб­ственного производства, выполнено работ и услуг собственными силами  по крупным и средним предприятиям </vt:lpstr>
      <vt:lpstr>Индекс промышленного производства по крупным и средним предприятиям </vt:lpstr>
      <vt:lpstr>Объем производства сельскохозяйственной продукции.</vt:lpstr>
      <vt:lpstr>Строительство жилых домов с начала года</vt:lpstr>
      <vt:lpstr>Прибыль прибыльных организаций за период  с начала года</vt:lpstr>
      <vt:lpstr>Финансовые результаты деятельности крупных и средних организаций (сальдо прибылей и убытков)</vt:lpstr>
      <vt:lpstr>Объем оборота рознич­ной торговли за период с начала года, всего</vt:lpstr>
      <vt:lpstr>Объем общественного питания за период с начала года, всего</vt:lpstr>
      <vt:lpstr>Объем платных услуг населению в сопостави­мых ценах</vt:lpstr>
      <vt:lpstr>Индекс потребительских тарифов на жилищно-коммунальные услуги, всего</vt:lpstr>
      <vt:lpstr>Расходы консолидиро­ванного бюджета Аксайского района на муници­пальную программу поддержки малого и среднего предпринима­тельства за отчетный пе­риод</vt:lpstr>
      <vt:lpstr>Среднесписочная чис­ленность работников на предприятиях малого и среднего бизнеса (оценка)</vt:lpstr>
      <vt:lpstr>Объем доходов консо­лидированного бюджета Аксайского района (за отчетный период)</vt:lpstr>
      <vt:lpstr>Структура налоговых и неналоговых доходов бюджета Аксайского района за 9 месяцев 2016 года</vt:lpstr>
      <vt:lpstr>Фактическое поступление налоговых и неналоговых доходов (млн. рублей), в сравнении с аналогичным периодом  2015 года:</vt:lpstr>
      <vt:lpstr>Налоговые доходы кон­солидированного бюд­жета Аксайского района, всего (за отчет­ный период)</vt:lpstr>
      <vt:lpstr>Дотации, субсидии, субвенции из областного бюджета   (за отчетный период), всего </vt:lpstr>
      <vt:lpstr>Объем расходов консо­лидированного бюджета Аксайского района (за отчетный период), всего </vt:lpstr>
      <vt:lpstr>Дефицит/профицит кон­солидированного бюд­жета Аксайского района (за отчетный период)</vt:lpstr>
      <vt:lpstr>Объем просроченной кредиторской задолжен­ности бюджетных учре­ждений (за отчетный пе­риод), всего в том числе: по оплате труда с начис­лениями – 0,00 по оплате жилищно-коммунальных услуг – 0,00 </vt:lpstr>
      <vt:lpstr>Объем муниципального долга бюджета Аксайского района </vt:lpstr>
      <vt:lpstr>Межнациональное согласие  (Указ Президента № 602)</vt:lpstr>
      <vt:lpstr>Совершенствование государственного управления  (Указ Президента № 602)</vt:lpstr>
      <vt:lpstr>МОНИТОРИНГ  исполнения указов Президента Российской Федерации  от 7 мая 2012 года в Аксайском районе  за 9 месяцев 2016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 исполнения указов Президента Российской Федерации  от 7 мая 2012 года в Аксайском районе  за 1 полугодие 2016 года</dc:title>
  <dc:creator>Imango7</dc:creator>
  <cp:lastModifiedBy>Imango7</cp:lastModifiedBy>
  <cp:revision>113</cp:revision>
  <dcterms:created xsi:type="dcterms:W3CDTF">2016-06-01T10:20:28Z</dcterms:created>
  <dcterms:modified xsi:type="dcterms:W3CDTF">2016-11-24T06:21:22Z</dcterms:modified>
</cp:coreProperties>
</file>